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762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97422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5743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0577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6573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48976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4607873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320022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9963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75794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793313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2672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0A4E966-1637-4D71-BEBF-1101098B628B}" type="datetimeFigureOut">
              <a:rPr lang="es-ES" smtClean="0"/>
              <a:t>16/06/2019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6E5C04A-2949-43D3-9DFF-A5E8FE9D46D3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19967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 smtClean="0"/>
              <a:t>Foodnation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 smtClean="0"/>
              <a:t>Proyecto final </a:t>
            </a:r>
          </a:p>
          <a:p>
            <a:r>
              <a:rPr lang="es-ES" dirty="0" smtClean="0"/>
              <a:t>Rafael campos jurado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995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administración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1917" y="1435100"/>
            <a:ext cx="6617115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514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administración</a:t>
            </a:r>
            <a:endParaRPr lang="es-ES" dirty="0"/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66198" y="1424805"/>
            <a:ext cx="4749282" cy="498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48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administración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0689" y="1336438"/>
            <a:ext cx="4940300" cy="492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13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administración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73400" y="1316015"/>
            <a:ext cx="6294487" cy="5021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816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 smtClean="0"/>
              <a:t>indice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Pagina de inicio.</a:t>
            </a:r>
          </a:p>
          <a:p>
            <a:r>
              <a:rPr lang="es-ES" dirty="0" smtClean="0"/>
              <a:t>Tienda de productos.</a:t>
            </a:r>
          </a:p>
          <a:p>
            <a:r>
              <a:rPr lang="es-ES" dirty="0" smtClean="0"/>
              <a:t>Registro de un usuario.</a:t>
            </a:r>
          </a:p>
          <a:p>
            <a:r>
              <a:rPr lang="es-ES" dirty="0" smtClean="0"/>
              <a:t>Perfil de usuario.</a:t>
            </a:r>
          </a:p>
          <a:p>
            <a:r>
              <a:rPr lang="es-ES" dirty="0" smtClean="0"/>
              <a:t>Ficha de productos.</a:t>
            </a:r>
          </a:p>
          <a:p>
            <a:r>
              <a:rPr lang="es-ES" dirty="0" err="1" smtClean="0"/>
              <a:t>Checkout</a:t>
            </a:r>
            <a:r>
              <a:rPr lang="es-ES" dirty="0" smtClean="0"/>
              <a:t>.</a:t>
            </a:r>
          </a:p>
          <a:p>
            <a:r>
              <a:rPr lang="es-ES" dirty="0" smtClean="0"/>
              <a:t>Finalización de compra.</a:t>
            </a:r>
          </a:p>
          <a:p>
            <a:r>
              <a:rPr lang="es-ES" dirty="0" smtClean="0"/>
              <a:t>Panel de administración.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539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 smtClean="0"/>
              <a:t>INICIo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51678" y="1435101"/>
            <a:ext cx="10178322" cy="4444492"/>
          </a:xfrm>
        </p:spPr>
        <p:txBody>
          <a:bodyPr/>
          <a:lstStyle/>
          <a:p>
            <a:pPr algn="ctr"/>
            <a:r>
              <a:rPr lang="es-ES" dirty="0" smtClean="0"/>
              <a:t>¿Qué elementos podemos encontrar en esta página? </a:t>
            </a:r>
          </a:p>
          <a:p>
            <a:pPr marL="0" indent="0" algn="ctr">
              <a:buNone/>
            </a:pPr>
            <a:endParaRPr lang="es-ES" dirty="0" smtClean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678" y="1993900"/>
            <a:ext cx="4183922" cy="472201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750" y="2275785"/>
            <a:ext cx="5683250" cy="320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715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Tienda de productos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51678" y="1435101"/>
            <a:ext cx="10178322" cy="4444492"/>
          </a:xfrm>
        </p:spPr>
        <p:txBody>
          <a:bodyPr/>
          <a:lstStyle/>
          <a:p>
            <a:pPr marL="0" indent="0" algn="ctr">
              <a:buNone/>
            </a:pPr>
            <a:r>
              <a:rPr lang="es-ES" dirty="0" smtClean="0"/>
              <a:t>La tienda está dividida en 6 categorías diferentes de productos</a:t>
            </a:r>
          </a:p>
          <a:p>
            <a:pPr marL="0" indent="0" algn="ctr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526" y="2032000"/>
            <a:ext cx="2230022" cy="344011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6024" y="2032000"/>
            <a:ext cx="2332679" cy="3440112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3391" y="2032000"/>
            <a:ext cx="2239935" cy="344011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6024" y="1937291"/>
            <a:ext cx="2332679" cy="3595954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4321" y="1919286"/>
            <a:ext cx="2329005" cy="3552826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0107" y="2031999"/>
            <a:ext cx="2330441" cy="351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40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Ficha de producto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51678" y="1435101"/>
            <a:ext cx="10178322" cy="4444492"/>
          </a:xfrm>
        </p:spPr>
        <p:txBody>
          <a:bodyPr/>
          <a:lstStyle/>
          <a:p>
            <a:pPr algn="ctr"/>
            <a:r>
              <a:rPr lang="es-ES" dirty="0" smtClean="0"/>
              <a:t>¿Qué elementos podemos encontrar en esta página?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962" y="1947609"/>
            <a:ext cx="3419475" cy="341947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1153" y="1947609"/>
            <a:ext cx="5313674" cy="1031875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1153" y="3065423"/>
            <a:ext cx="6681787" cy="288726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5800" y="2979484"/>
            <a:ext cx="8484328" cy="298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971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registro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4300" y="1251479"/>
            <a:ext cx="6915288" cy="530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535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Perfil de usuario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882" y="1416228"/>
            <a:ext cx="7321914" cy="4935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755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Visualización del carrito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1874517"/>
            <a:ext cx="10179050" cy="292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404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 smtClean="0"/>
              <a:t>checkout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0950" y="1984616"/>
            <a:ext cx="10179050" cy="334596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950" y="1984616"/>
            <a:ext cx="10179050" cy="324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465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Distintivo</Template>
  <TotalTime>41</TotalTime>
  <Words>85</Words>
  <Application>Microsoft Office PowerPoint</Application>
  <PresentationFormat>Panorámica</PresentationFormat>
  <Paragraphs>26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Gill Sans MT</vt:lpstr>
      <vt:lpstr>Impact</vt:lpstr>
      <vt:lpstr>Badge</vt:lpstr>
      <vt:lpstr>Foodnation</vt:lpstr>
      <vt:lpstr>indice</vt:lpstr>
      <vt:lpstr>INICIo</vt:lpstr>
      <vt:lpstr>Tienda de productos</vt:lpstr>
      <vt:lpstr>Ficha de producto</vt:lpstr>
      <vt:lpstr>registro</vt:lpstr>
      <vt:lpstr>Perfil de usuario</vt:lpstr>
      <vt:lpstr>Visualización del carrito</vt:lpstr>
      <vt:lpstr>checkout</vt:lpstr>
      <vt:lpstr>administración</vt:lpstr>
      <vt:lpstr>administración</vt:lpstr>
      <vt:lpstr>administración</vt:lpstr>
      <vt:lpstr>administración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Foodnation</dc:title>
  <dc:creator>Usuario de Windows</dc:creator>
  <cp:lastModifiedBy>Usuario de Windows</cp:lastModifiedBy>
  <cp:revision>5</cp:revision>
  <dcterms:created xsi:type="dcterms:W3CDTF">2019-06-16T18:23:02Z</dcterms:created>
  <dcterms:modified xsi:type="dcterms:W3CDTF">2019-06-16T19:04:35Z</dcterms:modified>
</cp:coreProperties>
</file>

<file path=docProps/thumbnail.jpeg>
</file>